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9144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ar"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ar"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ar"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ar"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ar"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ar"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ar"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ar"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ar" sz="1800" b="0" i="0" u="none" strike="noStrike" kern="1" spc="0" baseline="0">
        <a:solidFill>
          <a:schemeClr val="tx1"/>
        </a:solidFill>
        <a:effectLst/>
        <a:txBgFill val="auto"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527109934" val="931" rev64="64" revOS="3"/>
      <pr:smFileRevision xmlns:pr="smNativeData" dt="1527109934" val="0"/>
      <pr:guideOptions xmlns:pr="smNativeData" dt="1527109934" snapToGrid="1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>
      <p:cViewPr varScale="1">
        <p:scale>
          <a:sx n="60" d="100"/>
          <a:sy n="60" d="100"/>
        </p:scale>
        <p:origin x="1308" y="211"/>
      </p:cViewPr>
      <p:guideLst x="0" y="0"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7" d="100"/>
        <a:sy n="17" d="100"/>
      </p:scale>
      <p:origin x="0" y="0"/>
    </p:cViewPr>
  </p:sorterViewPr>
  <p:notesViewPr>
    <p:cSldViewPr>
      <p:cViewPr>
        <p:scale>
          <a:sx n="60" d="100"/>
          <a:sy n="60" d="100"/>
        </p:scale>
        <p:origin x="1308" y="211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E6c3I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4BAAAGw0AAAg0AAAmFgAAEAAAACYAAAAIAAAAAQAAAAAAAAA="/>
              </a:ext>
            </a:extLst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wCAAA6BcAANAvAACwIgAAEAAAACYAAAAIAAAAAYAAAAAAAAA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lang="en-us">
                <a:solidFill>
                  <a:srgbClr val="8C8C8C"/>
                </a:solidFill>
              </a:defRPr>
            </a:lvl1pPr>
            <a:lvl2pPr marL="457200" indent="0" algn="ctr">
              <a:buNone/>
              <a:defRPr lang="en-us">
                <a:solidFill>
                  <a:srgbClr val="8C8C8C"/>
                </a:solidFill>
              </a:defRPr>
            </a:lvl2pPr>
            <a:lvl3pPr marL="914400" indent="0" algn="ctr">
              <a:buNone/>
              <a:defRPr lang="en-us">
                <a:solidFill>
                  <a:srgbClr val="8C8C8C"/>
                </a:solidFill>
              </a:defRPr>
            </a:lvl3pPr>
            <a:lvl4pPr marL="1371600" indent="0" algn="ctr">
              <a:buNone/>
              <a:defRPr lang="en-us">
                <a:solidFill>
                  <a:srgbClr val="8C8C8C"/>
                </a:solidFill>
              </a:defRPr>
            </a:lvl4pPr>
            <a:lvl5pPr marL="1828800" indent="0" algn="ctr">
              <a:buNone/>
              <a:defRPr lang="en-us">
                <a:solidFill>
                  <a:srgbClr val="8C8C8C"/>
                </a:solidFill>
              </a:defRPr>
            </a:lvl5pPr>
            <a:lvl6pPr marL="2286000" indent="0" algn="ctr">
              <a:buNone/>
              <a:defRPr lang="es-ar">
                <a:solidFill>
                  <a:srgbClr val="8C8C8C"/>
                </a:solidFill>
              </a:defRPr>
            </a:lvl6pPr>
            <a:lvl7pPr marL="2743200" indent="0" algn="ctr">
              <a:buNone/>
              <a:defRPr lang="es-ar">
                <a:solidFill>
                  <a:srgbClr val="8C8C8C"/>
                </a:solidFill>
              </a:defRPr>
            </a:lvl7pPr>
            <a:lvl8pPr marL="3200400" indent="0" algn="ctr">
              <a:buNone/>
              <a:defRPr lang="es-ar">
                <a:solidFill>
                  <a:srgbClr val="8C8C8C"/>
                </a:solidFill>
              </a:defRPr>
            </a:lvl8pPr>
            <a:lvl9pPr marL="3657600" indent="0" algn="ctr">
              <a:buNone/>
              <a:defRPr lang="es-ar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31F9A38C-C2DC-AC55-9241-3400ED0F6461}" type="datetime1">
              <a:t>{Date/Time}</a:t>
            </a:fld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6865758D-C385-3083-CBDD-35D63B933D60}" type="slidenum">
              <a:t>{Nr.}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HCwAAiB0AAMcsAAAFIQAAEAAAACYAAAAIAAAAgYAAAAAAAAA="/>
              </a:ext>
            </a:extLst>
          </p:cNvSpPr>
          <p:nvPr>
            <p:ph type="title"/>
          </p:nvPr>
        </p:nvSpPr>
        <p:spPr>
          <a:xfrm>
            <a:off x="1792605" y="4800600"/>
            <a:ext cx="5486400" cy="56705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l">
              <a:defRPr lang="en-us" sz="2000" b="1"/>
            </a:lvl1pPr>
            <a:lvl2pPr>
              <a:defRPr lang="es-ar"/>
            </a:lvl2pPr>
            <a:lvl3pPr>
              <a:defRPr lang="es-ar"/>
            </a:lvl3pPr>
            <a:lvl4pPr>
              <a:defRPr lang="es-ar"/>
            </a:lvl4pPr>
            <a:lvl5pPr>
              <a:defRPr lang="es-ar"/>
            </a:lvl5pPr>
            <a:lvl6pPr>
              <a:defRPr lang="es-ar"/>
            </a:lvl6pPr>
            <a:lvl7pPr>
              <a:defRPr lang="es-ar"/>
            </a:lvl7pPr>
            <a:lvl8pPr>
              <a:defRPr lang="es-ar"/>
            </a:lvl8pPr>
            <a:lvl9pPr>
              <a:defRPr lang="es-ar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HCwAAxQMAAMcsAAAVHQAAEAAAACYAAAAIAAAAAYAAAAAAAAA="/>
              </a:ext>
            </a:extLst>
          </p:cNvSpPr>
          <p:nvPr>
            <p:ph type="pic" idx="1"/>
          </p:nvPr>
        </p:nvSpPr>
        <p:spPr>
          <a:xfrm>
            <a:off x="1792605" y="612775"/>
            <a:ext cx="5486400" cy="4114800"/>
          </a:xfrm>
        </p:spPr>
        <p:txBody>
          <a:bodyPr/>
          <a:lstStyle>
            <a:lvl1pPr marL="0" indent="0">
              <a:buNone/>
              <a:defRPr lang="en-us" sz="3200"/>
            </a:lvl1pPr>
            <a:lvl2pPr marL="457200" indent="0">
              <a:buNone/>
              <a:defRPr lang="en-us" sz="2800"/>
            </a:lvl2pPr>
            <a:lvl3pPr marL="914400" indent="0">
              <a:buNone/>
              <a:defRPr lang="en-us" sz="2400"/>
            </a:lvl3pPr>
            <a:lvl4pPr marL="1371600" indent="0">
              <a:buNone/>
              <a:defRPr lang="en-us" sz="2000"/>
            </a:lvl4pPr>
            <a:lvl5pPr marL="1828800" indent="0">
              <a:buNone/>
              <a:defRPr lang="en-us" sz="2000"/>
            </a:lvl5pPr>
            <a:lvl6pPr marL="2286000" indent="0">
              <a:buNone/>
              <a:defRPr lang="es-ar" sz="2000"/>
            </a:lvl6pPr>
            <a:lvl7pPr marL="2743200" indent="0">
              <a:buNone/>
              <a:defRPr lang="es-ar" sz="2000"/>
            </a:lvl7pPr>
            <a:lvl8pPr marL="3200400" indent="0">
              <a:buNone/>
              <a:defRPr lang="es-ar" sz="2000"/>
            </a:lvl8pPr>
            <a:lvl9pPr marL="3657600" indent="0">
              <a:buNone/>
              <a:defRPr lang="es-ar" sz="2000"/>
            </a:lvl9pPr>
          </a:lstStyle>
          <a:p>
            <a:pPr>
              <a:defRPr lang="en-us"/>
            </a:pP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HCwAABSEAAMcsAAD4JQAAEAAAACYAAAAIAAAAAYAAAAAAAAA="/>
              </a:ext>
            </a:extLst>
          </p:cNvSpPr>
          <p:nvPr>
            <p:ph idx="2"/>
          </p:nvPr>
        </p:nvSpPr>
        <p:spPr>
          <a:xfrm>
            <a:off x="1792605" y="5367655"/>
            <a:ext cx="5486400" cy="804545"/>
          </a:xfrm>
        </p:spPr>
        <p:txBody>
          <a:bodyPr/>
          <a:lstStyle>
            <a:lvl1pPr marL="0" indent="0">
              <a:buNone/>
              <a:defRPr lang="en-us" sz="1400"/>
            </a:lvl1pPr>
            <a:lvl2pPr marL="457200" indent="0">
              <a:buNone/>
              <a:defRPr lang="en-us" sz="1200"/>
            </a:lvl2pPr>
            <a:lvl3pPr marL="914400" indent="0">
              <a:buNone/>
              <a:defRPr lang="en-us" sz="1000"/>
            </a:lvl3pPr>
            <a:lvl4pPr marL="1371600" indent="0">
              <a:buNone/>
              <a:defRPr lang="en-us" sz="900"/>
            </a:lvl4pPr>
            <a:lvl5pPr marL="1828800" indent="0">
              <a:buNone/>
              <a:defRPr lang="en-us" sz="900"/>
            </a:lvl5pPr>
            <a:lvl6pPr marL="2286000" indent="0">
              <a:buNone/>
              <a:defRPr lang="es-ar" sz="900"/>
            </a:lvl6pPr>
            <a:lvl7pPr marL="2743200" indent="0">
              <a:buNone/>
              <a:defRPr lang="es-ar" sz="900"/>
            </a:lvl7pPr>
            <a:lvl8pPr marL="3200400" indent="0">
              <a:buNone/>
              <a:defRPr lang="es-ar" sz="900"/>
            </a:lvl8pPr>
            <a:lvl9pPr marL="3657600" indent="0">
              <a:buNone/>
              <a:defRPr lang="es-ar" sz="900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3A14529B-D5D7-41A4-99AC-23F11CE26F76}" type="datetime1">
              <a:t>21/05/2018</a:t>
            </a:fld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2687E1E2-ACCB-D217-853F-5A42AF71730F}" type="slidenum"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34E1463A-74D9-B4B0-9759-82E5081761D7}" type="datetime1">
              <a:t>21/05/2018</a:t>
            </a:fld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61F01585-CB8C-A5E3-C248-3DB65B063468}" type="slidenum"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B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QEAAHA1AACwJQAAEAAAACYAAAAIAAAAAwAAAAAAAAA="/>
              </a:ext>
            </a:extLst>
          </p:cNvSpPr>
          <p:nvPr>
            <p:ph type="title"/>
          </p:nvPr>
        </p:nvSpPr>
        <p:spPr>
          <a:xfrm>
            <a:off x="6629400" y="274955"/>
            <a:ext cx="2057400" cy="5851525"/>
          </a:xfrm>
        </p:spPr>
        <p:txBody>
          <a:bodyPr vert="vert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NgnAACwJQAAEAAAACYAAAAIAAAAAwAAAAAAAAA="/>
              </a:ext>
            </a:extLst>
          </p:cNvSpPr>
          <p:nvPr>
            <p:ph idx="1"/>
          </p:nvPr>
        </p:nvSpPr>
        <p:spPr>
          <a:xfrm>
            <a:off x="457200" y="274955"/>
            <a:ext cx="6019800" cy="5851525"/>
          </a:xfrm>
        </p:spPr>
        <p:txBody>
          <a:bodyPr vert="vert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78996E9C-D295-CC98-DB21-24CD206F2D71}" type="datetime1">
              <a:t>21/05/2018</a:t>
            </a:fld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6BF92A7E-3086-ACDC-C841-C689640F3E93}" type="slidenum"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mohw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DQIAAEI2AAC2IwAAEAAAACYAAAAIAAAAAYAAAAAAAAA="/>
              </a:ext>
            </a:extLst>
          </p:cNvSpPr>
          <p:nvPr>
            <p:ph type="pic" sz="quarter" idx="10"/>
          </p:nvPr>
        </p:nvSpPr>
        <p:spPr>
          <a:xfrm>
            <a:off x="468630" y="333375"/>
            <a:ext cx="8351520" cy="5471795"/>
          </a:xfrm>
        </p:spPr>
        <p:txBody>
          <a:bodyPr/>
          <a:lstStyle>
            <a:lvl1pPr>
              <a:defRPr lang="es-ar"/>
            </a:lvl1pPr>
            <a:lvl2pPr>
              <a:defRPr lang="es-ar"/>
            </a:lvl2pPr>
            <a:lvl3pPr>
              <a:defRPr lang="es-ar"/>
            </a:lvl3pPr>
            <a:lvl4pPr>
              <a:defRPr lang="es-ar"/>
            </a:lvl4pPr>
            <a:lvl5pPr>
              <a:defRPr lang="es-ar"/>
            </a:lvl5pPr>
            <a:lvl6pPr>
              <a:defRPr lang="es-ar"/>
            </a:lvl6pPr>
            <a:lvl7pPr>
              <a:defRPr lang="es-ar"/>
            </a:lvl7pPr>
            <a:lvl8pPr>
              <a:defRPr lang="es-ar"/>
            </a:lvl8pPr>
            <a:lvl9pPr>
              <a:defRPr lang="es-ar"/>
            </a:lvl9pPr>
          </a:lstStyle>
          <a:p>
            <a:pPr>
              <a:defRPr lang="es-ar"/>
            </a:pPr>
          </a:p>
        </p:txBody>
      </p:sp>
      <p:sp>
        <p:nvSpPr>
          <p:cNvPr id="3" name="Text Placeholder 8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s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idx="11"/>
          </p:nvPr>
        </p:nvSpPr>
        <p:spPr>
          <a:xfrm>
            <a:off x="468630" y="5949950"/>
            <a:ext cx="8351520" cy="719455"/>
          </a:xfr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800">
                <a:latin typeface="Roboto Condensed" pitchFamily="1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s-ar"/>
            </a:lvl6pPr>
            <a:lvl7pPr>
              <a:defRPr lang="es-ar"/>
            </a:lvl7pPr>
            <a:lvl8pPr>
              <a:defRPr lang="es-ar"/>
            </a:lvl8pPr>
            <a:lvl9pPr>
              <a:defRPr lang="es-ar"/>
            </a:lvl9pPr>
          </a:lstStyle>
          <a:p>
            <a:pPr>
              <a:defRPr lang="en-us"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QAgAAsQEAAHA1AAC5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DAeSs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QAgAA2AkAAHA1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C9eSs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3D2F6315-5BD0-7A95-9E97-ADC02DD968F8}" type="datetime1">
              <a:t>{Date/Time}</a:t>
            </a:fld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1D8C164F-01F0-D9E0-BE34-F7B5587A48A2}" type="slidenum">
              <a:t>{Nr.}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Y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l">
              <a:defRPr lang="en-us" sz="4000" b="1"/>
            </a:lvl1pPr>
            <a:lvl2pPr>
              <a:defRPr lang="es-ar"/>
            </a:lvl2pPr>
            <a:lvl3pPr>
              <a:defRPr lang="es-ar"/>
            </a:lvl3pPr>
            <a:lvl4pPr>
              <a:defRPr lang="es-ar"/>
            </a:lvl4pPr>
            <a:lvl5pPr>
              <a:defRPr lang="es-ar"/>
            </a:lvl5pPr>
            <a:lvl6pPr>
              <a:defRPr lang="es-ar"/>
            </a:lvl6pPr>
            <a:lvl7pPr>
              <a:defRPr lang="es-ar"/>
            </a:lvl7pPr>
            <a:lvl8pPr>
              <a:defRPr lang="es-ar"/>
            </a:lvl8pPr>
            <a:lvl9pPr>
              <a:defRPr lang="es-ar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hEAAEI0AAAcGwAAEAAAACYAAAAIAAAAgYAAAAAAAAA="/>
              </a:ext>
            </a:extLst>
          </p:cNvSpPr>
          <p:nvPr>
            <p:ph idx="1"/>
          </p:nvPr>
        </p:nvSpPr>
        <p:spPr>
          <a:xfrm>
            <a:off x="722630" y="2907030"/>
            <a:ext cx="7772400" cy="149987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indent="0">
              <a:buNone/>
              <a:defRPr lang="en-us" sz="2000">
                <a:solidFill>
                  <a:srgbClr val="8C8C8C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s-ar" sz="1400">
                <a:solidFill>
                  <a:srgbClr val="8C8C8C"/>
                </a:solidFill>
              </a:defRPr>
            </a:lvl6pPr>
            <a:lvl7pPr marL="2743200" indent="0">
              <a:buNone/>
              <a:defRPr lang="es-ar" sz="1400">
                <a:solidFill>
                  <a:srgbClr val="8C8C8C"/>
                </a:solidFill>
              </a:defRPr>
            </a:lvl7pPr>
            <a:lvl8pPr marL="3200400" indent="0">
              <a:buNone/>
              <a:defRPr lang="es-ar" sz="1400">
                <a:solidFill>
                  <a:srgbClr val="8C8C8C"/>
                </a:solidFill>
              </a:defRPr>
            </a:lvl8pPr>
            <a:lvl9pPr marL="3657600" indent="0">
              <a:buNone/>
              <a:defRPr lang="es-ar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5C42A0F6-B8B1-1756-FFFA-4E03EEB4091B}" type="datetime1">
              <a:t>21/05/2018</a:t>
            </a:fld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2D9C7BA5-EBC0-C98D-8E24-1DD8356A7848}" type="slidenum"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YAAAAAAAAA="/>
              </a:ext>
            </a:extLst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  <a:lvl6pPr>
              <a:defRPr lang="es-ar" sz="1800"/>
            </a:lvl6pPr>
            <a:lvl7pPr>
              <a:defRPr lang="es-ar" sz="1800"/>
            </a:lvl7pPr>
            <a:lvl8pPr>
              <a:defRPr lang="es-ar" sz="1800"/>
            </a:lvl8pPr>
            <a:lvl9pPr>
              <a:defRPr lang="es-ar" sz="1800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EAAAACYAAAAIAAAAAYAAAAAAAAA="/>
              </a:ext>
            </a:extLst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  <a:lvl6pPr>
              <a:defRPr lang="es-ar" sz="1800"/>
            </a:lvl6pPr>
            <a:lvl7pPr>
              <a:defRPr lang="es-ar" sz="1800"/>
            </a:lvl7pPr>
            <a:lvl8pPr>
              <a:defRPr lang="es-ar" sz="1800"/>
            </a:lvl8pPr>
            <a:lvl9pPr>
              <a:defRPr lang="es-ar" sz="1800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76CC2D72-3C9B-99DB-D574-CA8E633A239F}" type="datetime1">
              <a:t>21/05/2018</a:t>
            </a:fld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0432FBD1-9FE9-670D-A78A-6958B5C4513C}" type="slidenum"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gkAAKsbAABhDQAAEAAAACYAAAAIAAAAgYAAAAAAAAA="/>
              </a:ext>
            </a:extLst>
          </p:cNvSpPr>
          <p:nvPr>
            <p:ph idx="1"/>
          </p:nvPr>
        </p:nvSpPr>
        <p:spPr>
          <a:xfrm>
            <a:off x="457200" y="1535430"/>
            <a:ext cx="4040505" cy="63944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indent="0">
              <a:buNone/>
              <a:defRPr lang="en-us" sz="2400" b="1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s-ar" sz="1600" b="1"/>
            </a:lvl6pPr>
            <a:lvl7pPr marL="2743200" indent="0">
              <a:buNone/>
              <a:defRPr lang="es-ar" sz="1600" b="1"/>
            </a:lvl7pPr>
            <a:lvl8pPr marL="3200400" indent="0">
              <a:buNone/>
              <a:defRPr lang="es-ar" sz="1600" b="1"/>
            </a:lvl8pPr>
            <a:lvl9pPr marL="3657600" indent="0">
              <a:buNone/>
              <a:defRPr lang="es-ar" sz="1600" b="1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sbAACwJQAAEAAAACYAAAAIAAAAAYAAAAAAAAA="/>
              </a:ext>
            </a:extLst>
          </p:cNvSpPr>
          <p:nvPr>
            <p:ph idx="2"/>
          </p:nvPr>
        </p:nvSpPr>
        <p:spPr>
          <a:xfrm>
            <a:off x="457200" y="2174875"/>
            <a:ext cx="4040505" cy="3951605"/>
          </a:xfrm>
        </p:spPr>
        <p:txBody>
          <a:bodyPr/>
          <a:lstStyle>
            <a:lvl1pPr>
              <a:defRPr lang="en-us" sz="2400"/>
            </a:lvl1pPr>
            <a:lvl2pPr>
              <a:defRPr lang="en-us" sz="2000"/>
            </a:lvl2pPr>
            <a:lvl3pPr>
              <a:defRPr lang="en-us" sz="1800"/>
            </a:lvl3pPr>
            <a:lvl4pPr>
              <a:defRPr lang="en-us" sz="1600"/>
            </a:lvl4pPr>
            <a:lvl5pPr>
              <a:defRPr lang="en-us" sz="1600"/>
            </a:lvl5pPr>
            <a:lvl6pPr>
              <a:defRPr lang="es-ar" sz="1600"/>
            </a:lvl6pPr>
            <a:lvl7pPr>
              <a:defRPr lang="es-ar" sz="1600"/>
            </a:lvl7pPr>
            <a:lvl8pPr>
              <a:defRPr lang="es-ar" sz="1600"/>
            </a:lvl8pPr>
            <a:lvl9pPr>
              <a:defRPr lang="es-ar" sz="1600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THAAAcgkAAHA1AABhDQAAEAAAACYAAAAIAAAAgYAAAAAAAAA="/>
              </a:ext>
            </a:extLst>
          </p:cNvSpPr>
          <p:nvPr>
            <p:ph idx="3"/>
          </p:nvPr>
        </p:nvSpPr>
        <p:spPr>
          <a:xfrm>
            <a:off x="4645025" y="1535430"/>
            <a:ext cx="4041775" cy="639445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marL="0" indent="0">
              <a:buNone/>
              <a:defRPr lang="en-us" sz="2400" b="1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s-ar" sz="1600" b="1"/>
            </a:lvl6pPr>
            <a:lvl7pPr marL="2743200" indent="0">
              <a:buNone/>
              <a:defRPr lang="es-ar" sz="1600" b="1"/>
            </a:lvl7pPr>
            <a:lvl8pPr marL="3200400" indent="0">
              <a:buNone/>
              <a:defRPr lang="es-ar" sz="1600" b="1"/>
            </a:lvl8pPr>
            <a:lvl9pPr marL="3657600" indent="0">
              <a:buNone/>
              <a:defRPr lang="es-ar" sz="1600" b="1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THAAAYQ0AAHA1AACwJQAAEAAAACYAAAAIAAAAAYAAAAAAAAA="/>
              </a:ext>
            </a:extLst>
          </p:cNvSpPr>
          <p:nvPr>
            <p:ph idx="4"/>
          </p:nvPr>
        </p:nvSpPr>
        <p:spPr>
          <a:xfrm>
            <a:off x="4645025" y="2174875"/>
            <a:ext cx="4041775" cy="3951605"/>
          </a:xfrm>
        </p:spPr>
        <p:txBody>
          <a:bodyPr/>
          <a:lstStyle>
            <a:lvl1pPr>
              <a:defRPr lang="en-us" sz="2400"/>
            </a:lvl1pPr>
            <a:lvl2pPr>
              <a:defRPr lang="en-us" sz="2000"/>
            </a:lvl2pPr>
            <a:lvl3pPr>
              <a:defRPr lang="en-us" sz="1800"/>
            </a:lvl3pPr>
            <a:lvl4pPr>
              <a:defRPr lang="en-us" sz="1600"/>
            </a:lvl4pPr>
            <a:lvl5pPr>
              <a:defRPr lang="en-us" sz="1600"/>
            </a:lvl5pPr>
            <a:lvl6pPr>
              <a:defRPr lang="es-ar" sz="1600"/>
            </a:lvl6pPr>
            <a:lvl7pPr>
              <a:defRPr lang="es-ar" sz="1600"/>
            </a:lvl7pPr>
            <a:lvl8pPr>
              <a:defRPr lang="es-ar" sz="1600"/>
            </a:lvl8pPr>
            <a:lvl9pPr>
              <a:defRPr lang="es-ar" sz="1600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386925B7-F9D5-3CD3-9BD1-0F866B9F6D5A}" type="datetime1">
              <a:t>21/05/2018</a:t>
            </a:fld>
          </a:p>
        </p:txBody>
      </p:sp>
      <p:sp>
        <p:nvSpPr>
          <p:cNvPr id="8" name="Footer Placeholder 7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9" name="Slide Number Placeholder 8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572BEC88-C6BA-7E1A-F493-304FA2DD0265}" type="slidenum"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QEAAHA1AAC5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2C80B651-1FC1-D540-8F38-E915F87679BC}" type="datetime1">
              <a:t>21/05/2018</a:t>
            </a:fld>
          </a:p>
        </p:txBody>
      </p:sp>
      <p:sp>
        <p:nvSpPr>
          <p:cNvPr id="4" name="Footer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29D104E5-ABC4-84F2-8A69-5DA74A277C08}" type="slidenum"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Bg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69D5B02A-6484-8046-CA6D-9213FE233CC7}" type="datetime1">
              <a:t>21/05/2018</a:t>
            </a:fld>
          </a:p>
        </p:txBody>
      </p:sp>
      <p:sp>
        <p:nvSpPr>
          <p:cNvPr id="3" name="Footer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GMg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13F25532-7CFE-A7A3-B04A-8AF61B0446DF}" type="slidenum"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LtkFWxMAAAAlAAAAZAAAAA0A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Y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l">
              <a:defRPr lang="en-us" sz="2000" b="1"/>
            </a:lvl1pPr>
            <a:lvl2pPr>
              <a:defRPr lang="es-ar"/>
            </a:lvl2pPr>
            <a:lvl3pPr>
              <a:defRPr lang="es-ar"/>
            </a:lvl3pPr>
            <a:lvl4pPr>
              <a:defRPr lang="es-ar"/>
            </a:lvl4pPr>
            <a:lvl5pPr>
              <a:defRPr lang="es-ar"/>
            </a:lvl5pPr>
            <a:lvl6pPr>
              <a:defRPr lang="es-ar"/>
            </a:lvl6pPr>
            <a:lvl7pPr>
              <a:defRPr lang="es-ar"/>
            </a:lvl7pPr>
            <a:lvl8pPr>
              <a:defRPr lang="es-ar"/>
            </a:lvl8pPr>
            <a:lvl9pPr>
              <a:defRPr lang="es-ar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lang="en-us" sz="3200"/>
            </a:lvl1pPr>
            <a:lvl2pPr>
              <a:defRPr lang="en-us" sz="2800"/>
            </a:lvl2pPr>
            <a:lvl3pPr>
              <a:defRPr lang="en-us" sz="2400"/>
            </a:lvl3pPr>
            <a:lvl4pPr>
              <a:defRPr lang="en-us" sz="2000"/>
            </a:lvl4pPr>
            <a:lvl5pPr>
              <a:defRPr lang="en-us" sz="2000"/>
            </a:lvl5pPr>
            <a:lvl6pPr>
              <a:defRPr lang="es-ar" sz="2000"/>
            </a:lvl6pPr>
            <a:lvl7pPr>
              <a:defRPr lang="es-ar" sz="2000"/>
            </a:lvl7pPr>
            <a:lvl8pPr>
              <a:defRPr lang="es-ar" sz="2000"/>
            </a:lvl8pPr>
            <a:lvl9pPr>
              <a:defRPr lang="es-ar" sz="2000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EAAAACYAAAAIAAAAAYAAAAAAAAA="/>
              </a:ext>
            </a:extLst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lang="en-us" sz="1400"/>
            </a:lvl1pPr>
            <a:lvl2pPr marL="457200" indent="0">
              <a:buNone/>
              <a:defRPr lang="en-us" sz="1200"/>
            </a:lvl2pPr>
            <a:lvl3pPr marL="914400" indent="0">
              <a:buNone/>
              <a:defRPr lang="en-us" sz="1000"/>
            </a:lvl3pPr>
            <a:lvl4pPr marL="1371600" indent="0">
              <a:buNone/>
              <a:defRPr lang="en-us" sz="900"/>
            </a:lvl4pPr>
            <a:lvl5pPr marL="1828800" indent="0">
              <a:buNone/>
              <a:defRPr lang="en-us" sz="900"/>
            </a:lvl5pPr>
            <a:lvl6pPr marL="2286000" indent="0">
              <a:buNone/>
              <a:defRPr lang="es-ar" sz="900"/>
            </a:lvl6pPr>
            <a:lvl7pPr marL="2743200" indent="0">
              <a:buNone/>
              <a:defRPr lang="es-ar" sz="900"/>
            </a:lvl7pPr>
            <a:lvl8pPr marL="3200400" indent="0">
              <a:buNone/>
              <a:defRPr lang="es-ar" sz="900"/>
            </a:lvl8pPr>
            <a:lvl9pPr marL="3657600" indent="0">
              <a:buNone/>
              <a:defRPr lang="es-ar" sz="900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GicAAPAPAABZKQAAEAAAACYAAAAIAAAAAYAAAAAAAAA="/>
              </a:ext>
            </a:extLst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362EFDFF-B1DB-7B0B-9596-475EB3D86312}" type="datetime1">
              <a:t>21/05/2018</a:t>
            </a:fld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EwAAGicAAAglAABZKQAAEAAAACYAAAAIAAAAAYAAAAAAAAA="/>
              </a:ext>
            </a:extLst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es-ar"/>
            </a:pP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KAAAGicAAHA1AABZKQAAEAAAACYAAAAIAAAAAYAAAAAAAAA="/>
              </a:ext>
            </a:extLst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es-ar"/>
            </a:pPr>
            <a:fld id="{68F2E6EF-A185-A710-CB4A-5745A8043D02}" type="slidenum"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  <a:extLst>
              <a:ext uri="smNativeData">
                <pr:smNativeData xmlns:pr="smNativeData" val="SMDATA_13_LtkF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U9IkE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QAgAAsQEAAHA1AAC5CAAAEAAAACYAAAAIAAAAvy8AAAAAAAA="/>
              </a:ext>
            </a:extLst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JDbHI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QAgAA2AkAAHA1AACwJQAAEAAAACYAAAAIAAAAPy8AAAAAAAA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765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32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670"/>
        </a:spcBef>
        <a:spcAft>
          <a:spcPts val="0"/>
        </a:spcAft>
        <a:buClrTx/>
        <a:buSzTx/>
        <a:buFont typeface="Arial" pitchFamily="1" charset="0"/>
        <a:buChar char="–"/>
        <a:tabLst/>
        <a:defRPr lang="en-us" sz="2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575"/>
        </a:spcBef>
        <a:spcAft>
          <a:spcPts val="0"/>
        </a:spcAft>
        <a:buClrTx/>
        <a:buSzTx/>
        <a:buFont typeface="Arial" pitchFamily="1" charset="0"/>
        <a:buChar char="•"/>
        <a:tabLst/>
        <a:defRPr lang="en-us" sz="24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480"/>
        </a:spcBef>
        <a:spcAft>
          <a:spcPts val="0"/>
        </a:spcAft>
        <a:buClrTx/>
        <a:buSzTx/>
        <a:buFont typeface="Arial" pitchFamily="1" charset="0"/>
        <a:buChar char="–"/>
        <a:tabLst/>
        <a:defRPr lang="en-us"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480"/>
        </a:spcBef>
        <a:spcAft>
          <a:spcPts val="0"/>
        </a:spcAft>
        <a:buClrTx/>
        <a:buSzTx/>
        <a:buFont typeface="Arial" pitchFamily="1" charset="0"/>
        <a:buChar char="»"/>
        <a:tabLst/>
        <a:defRPr lang="en-us"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ar"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ar"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ar"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ar" sz="20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ar" sz="1800" b="0" i="0" u="none" strike="noStrike" kern="1" spc="0" baseline="0">
          <a:solidFill>
            <a:schemeClr val="tx1"/>
          </a:solidFill>
          <a:effectLst/>
          <a:txBgFill val="auto"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FfYSW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Fourier amplitude of geopotential height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p1"/>
          <p:cNvGrpSpPr>
            <a:extLst>
              <a:ext uri="smNativeData">
                <pr:smNativeData xmlns:pr="smNativeData" val="SMDATA_7_LtkFWxMAAAAlAAAAAQAAAA8BAAAAkAAAAEgAAACQAAAASAAAAAAAAAAAAAAAAAAAABcAAAAUAAAAAAAAAAAAAAD/fwAA/38AAAAAAAAJAAAABAAAAIYfAAAMAAAAEAAAAAAAAAAAAAAAAAAAAAAAAAAfAAAAVAAAAAAAAAAAAAAAAAAAAAAAAAAAAAAAAAAAAAAAAAAAAAAAAAAAAAAAAAAAAAAAAAAAAAAAAAAAAAAAAAAAAAAAAAAAAAAAAAAAAAAAAAAAAAAAAAAAACEAAAAYAAAAFAAAAOICAAANAgAAQjYAALYjAAAQAAAAJgAAAAgAAAD/////AAAAAA=="/>
              </a:ext>
            </a:extLst>
          </p:cNvGrpSpPr>
          <p:nvPr/>
        </p:nvGrpSpPr>
        <p:grpSpPr>
          <a:xfrm>
            <a:off x="468630" y="333375"/>
            <a:ext cx="8351520" cy="5471795"/>
            <a:chOff x="468630" y="333375"/>
            <a:chExt cx="8351520" cy="5471795"/>
          </a:xfrm>
        </p:grpSpPr>
        <p:sp>
          <p:nvSpPr>
            <p:cNvPr id="45" name="rc3"/>
            <p:cNvSpPr>
              <a:extLst>
                <a:ext uri="smNativeData">
                  <pr:smNativeData xmlns:pr="smNativeData" val="SMDATA_13_LtkFWxMAAAAlAAAAZAAAAA0AAAAAkAAAAEgAAACQAAAAS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P///w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////AH9/fwDu7OEDzMzMAMDA/wB/f38AAAAAAAAAAAAAAAAAAAAAAAAAAAAhAAAAGAAAABQAAADiAgAADQIAAEI2AAC2IwAAAAAAACYAAAAIAAAA//////////8="/>
                </a:ext>
              </a:extLst>
            </p:cNvSpPr>
            <p:nvPr/>
          </p:nvSpPr>
          <p:spPr>
            <a:xfrm>
              <a:off x="468630" y="333375"/>
              <a:ext cx="8351520" cy="547179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44" name="tx4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/iGQE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CuCAAAhxsAAFUJAAAlHQAAACAAACYAAAAIAAAA//////////8="/>
                </a:ext>
              </a:extLst>
            </p:cNvSpPr>
            <p:nvPr/>
          </p:nvSpPr>
          <p:spPr>
            <a:xfrm rot="16200000">
              <a:off x="1332865" y="4552950"/>
              <a:ext cx="262890" cy="1060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Mar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43" name="tx5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A7DAAAhxsAABINAAD9HAAAACAAACYAAAAIAAAA//////////8="/>
                </a:ext>
              </a:extLst>
            </p:cNvSpPr>
            <p:nvPr/>
          </p:nvSpPr>
          <p:spPr>
            <a:xfrm rot="16200000">
              <a:off x="1938020" y="4525010"/>
              <a:ext cx="237490" cy="136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Apr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42" name="pl6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kCQAAxhQAAOEMAAC/GgAAAAAAACYAAAAIAAAA//////////8="/>
                </a:ext>
              </a:extLst>
            </p:cNvSpPr>
            <p:nvPr/>
          </p:nvSpPr>
          <p:spPr>
            <a:xfrm>
              <a:off x="1485900" y="3376930"/>
              <a:ext cx="607695" cy="970915"/>
            </a:xfrm>
            <a:custGeom>
              <a:avLst/>
              <a:gdLst/>
              <a:ahLst/>
              <a:cxnLst/>
              <a:rect l="0" t="0" r="607695" b="970915"/>
              <a:pathLst>
                <a:path w="607695" h="970915">
                  <a:moveTo>
                    <a:pt x="0" y="970915"/>
                  </a:moveTo>
                  <a:lnTo>
                    <a:pt x="0" y="0"/>
                  </a:lnTo>
                  <a:lnTo>
                    <a:pt x="607695" y="0"/>
                  </a:lnTo>
                  <a:lnTo>
                    <a:pt x="607695" y="970915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41" name="tx7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AnEAAAhxsAAM8QAAAyHQAAACAAACYAAAAIAAAA//////////8="/>
                </a:ext>
              </a:extLst>
            </p:cNvSpPr>
            <p:nvPr/>
          </p:nvSpPr>
          <p:spPr>
            <a:xfrm rot="16200000">
              <a:off x="2543810" y="4556760"/>
              <a:ext cx="271145" cy="1066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Dec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40" name="tx8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DkEwAAhxsAAIwUAAAKHQAAACAAACYAAAAIAAAA//////////8="/>
                </a:ext>
              </a:extLst>
            </p:cNvSpPr>
            <p:nvPr/>
          </p:nvSpPr>
          <p:spPr>
            <a:xfrm rot="16200000">
              <a:off x="3164205" y="4544060"/>
              <a:ext cx="245745" cy="1066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Jan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9" name="tx9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CYFwAAhxsAAEgYAAAlHQAAACAAACYAAAAIAAAA//////////8="/>
                </a:ext>
              </a:extLst>
            </p:cNvSpPr>
            <p:nvPr/>
          </p:nvSpPr>
          <p:spPr>
            <a:xfrm rot="16200000">
              <a:off x="3759835" y="4550410"/>
              <a:ext cx="262890" cy="1117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Feb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8" name="pl10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cAK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aFAAAFhYAABcYAAC/GgAAAAAAACYAAAAIAAAA//////////8="/>
                </a:ext>
              </a:extLst>
            </p:cNvSpPr>
            <p:nvPr/>
          </p:nvSpPr>
          <p:spPr>
            <a:xfrm>
              <a:off x="3308350" y="3590290"/>
              <a:ext cx="607695" cy="757555"/>
            </a:xfrm>
            <a:custGeom>
              <a:avLst/>
              <a:gdLst/>
              <a:ahLst/>
              <a:cxnLst/>
              <a:rect l="0" t="0" r="607695" b="757555"/>
              <a:pathLst>
                <a:path w="607695" h="757555">
                  <a:moveTo>
                    <a:pt x="0" y="757555"/>
                  </a:moveTo>
                  <a:lnTo>
                    <a:pt x="0" y="0"/>
                  </a:lnTo>
                  <a:lnTo>
                    <a:pt x="607695" y="0"/>
                  </a:lnTo>
                  <a:lnTo>
                    <a:pt x="607695" y="757555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37" name="pl11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FNw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dEAAAnhEAADgWAAC/GgAAAAAAACYAAAAIAAAA//////////8="/>
                </a:ext>
              </a:extLst>
            </p:cNvSpPr>
            <p:nvPr/>
          </p:nvSpPr>
          <p:spPr>
            <a:xfrm>
              <a:off x="2700655" y="2863850"/>
              <a:ext cx="911225" cy="1483995"/>
            </a:xfrm>
            <a:custGeom>
              <a:avLst/>
              <a:gdLst/>
              <a:ahLst/>
              <a:cxnLst/>
              <a:rect l="0" t="0" r="911225" b="1483995"/>
              <a:pathLst>
                <a:path w="911225" h="1483995">
                  <a:moveTo>
                    <a:pt x="0" y="1483995"/>
                  </a:moveTo>
                  <a:lnTo>
                    <a:pt x="0" y="0"/>
                  </a:lnTo>
                  <a:lnTo>
                    <a:pt x="911225" y="0"/>
                  </a:lnTo>
                  <a:lnTo>
                    <a:pt x="911225" y="726533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36" name="pl12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CCwAACBEAAGsTAADGFAAAAAAAACYAAAAIAAAA//////////8="/>
                </a:ext>
              </a:extLst>
            </p:cNvSpPr>
            <p:nvPr/>
          </p:nvSpPr>
          <p:spPr>
            <a:xfrm>
              <a:off x="1789430" y="2768600"/>
              <a:ext cx="1367155" cy="608330"/>
            </a:xfrm>
            <a:custGeom>
              <a:avLst/>
              <a:gdLst/>
              <a:ahLst/>
              <a:cxnLst/>
              <a:rect l="0" t="0" r="1367155" b="608330"/>
              <a:pathLst>
                <a:path w="1367155" h="608330">
                  <a:moveTo>
                    <a:pt x="0" y="608330"/>
                  </a:moveTo>
                  <a:lnTo>
                    <a:pt x="0" y="0"/>
                  </a:lnTo>
                  <a:lnTo>
                    <a:pt x="1367155" y="0"/>
                  </a:lnTo>
                  <a:lnTo>
                    <a:pt x="1367155" y="95494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35" name="tx13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eGwAAhxsAAAUcAAAKHQAAACAAACYAAAAIAAAA//////////8="/>
                </a:ext>
              </a:extLst>
            </p:cNvSpPr>
            <p:nvPr/>
          </p:nvSpPr>
          <p:spPr>
            <a:xfrm rot="16200000">
              <a:off x="4378960" y="4544695"/>
              <a:ext cx="245745" cy="1060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Jun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4" name="tx14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DrHgAAhxsAAMIfAAAyHQAAACAAACYAAAAIAAAA//////////8="/>
                </a:ext>
              </a:extLst>
            </p:cNvSpPr>
            <p:nvPr/>
          </p:nvSpPr>
          <p:spPr>
            <a:xfrm rot="16200000">
              <a:off x="4958715" y="4542155"/>
              <a:ext cx="271145" cy="136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Aug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3" name="tx15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DVIgAAhxsAAH8jAAD9HAAAACAAACYAAAAIAAAA//////////8="/>
                </a:ext>
              </a:extLst>
            </p:cNvSpPr>
            <p:nvPr/>
          </p:nvSpPr>
          <p:spPr>
            <a:xfrm rot="16200000">
              <a:off x="5597525" y="4539615"/>
              <a:ext cx="237490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Oct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2" name="pl16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QHwAASxQAAE0jAAC/GgAAAAAAACYAAAAIAAAA//////////8="/>
                </a:ext>
              </a:extLst>
            </p:cNvSpPr>
            <p:nvPr/>
          </p:nvSpPr>
          <p:spPr>
            <a:xfrm>
              <a:off x="5130800" y="3298825"/>
              <a:ext cx="607695" cy="1049020"/>
            </a:xfrm>
            <a:custGeom>
              <a:avLst/>
              <a:gdLst/>
              <a:ahLst/>
              <a:cxnLst/>
              <a:rect l="0" t="0" r="607695" b="1049020"/>
              <a:pathLst>
                <a:path w="607695" h="1049020">
                  <a:moveTo>
                    <a:pt x="0" y="1049020"/>
                  </a:moveTo>
                  <a:lnTo>
                    <a:pt x="0" y="0"/>
                  </a:lnTo>
                  <a:lnTo>
                    <a:pt x="607695" y="0"/>
                  </a:lnTo>
                  <a:lnTo>
                    <a:pt x="607695" y="104902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31" name="tx17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lJgAAhxsAADsnAABNHQAAACAAACYAAAAIAAAA//////////8="/>
                </a:ext>
              </a:extLst>
            </p:cNvSpPr>
            <p:nvPr/>
          </p:nvSpPr>
          <p:spPr>
            <a:xfrm rot="16200000">
              <a:off x="6165215" y="4551045"/>
              <a:ext cx="288290" cy="1358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May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0" name="tx18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IKgAAhxsAAPgqAAC6HAAAACAAACYAAAAIAAAA//////////8="/>
                </a:ext>
              </a:extLst>
            </p:cNvSpPr>
            <p:nvPr/>
          </p:nvSpPr>
          <p:spPr>
            <a:xfrm rot="16200000">
              <a:off x="6831965" y="4516120"/>
              <a:ext cx="194945" cy="1117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Jul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29" name="tx19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DcLQAAhxsAALUuAAAyHQAAACAAACYAAAAIAAAA//////////8="/>
                </a:ext>
              </a:extLst>
            </p:cNvSpPr>
            <p:nvPr/>
          </p:nvSpPr>
          <p:spPr>
            <a:xfrm rot="16200000">
              <a:off x="7388225" y="4541520"/>
              <a:ext cx="271145" cy="1377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Sep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28" name="tx20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CN5Qg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DKMQAAhxsAAHIyAAAyHQAAACAAACYAAAAIAAAA//////////8="/>
                </a:ext>
              </a:extLst>
            </p:cNvSpPr>
            <p:nvPr/>
          </p:nvSpPr>
          <p:spPr>
            <a:xfrm rot="16200000">
              <a:off x="8011795" y="4556760"/>
              <a:ext cx="271145" cy="1066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Nov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27" name="pl21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B+1Ag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DLgAA2hcAAEAyAAC/GgAAAAAAACYAAAAIAAAA//////////8="/>
                </a:ext>
              </a:extLst>
            </p:cNvSpPr>
            <p:nvPr/>
          </p:nvSpPr>
          <p:spPr>
            <a:xfrm>
              <a:off x="7560945" y="3877310"/>
              <a:ext cx="607695" cy="470535"/>
            </a:xfrm>
            <a:custGeom>
              <a:avLst/>
              <a:gdLst/>
              <a:ahLst/>
              <a:cxnLst/>
              <a:rect l="0" t="0" r="607695" b="470535"/>
              <a:pathLst>
                <a:path w="607695" h="470535">
                  <a:moveTo>
                    <a:pt x="0" y="470535"/>
                  </a:moveTo>
                  <a:lnTo>
                    <a:pt x="0" y="0"/>
                  </a:lnTo>
                  <a:lnTo>
                    <a:pt x="607695" y="0"/>
                  </a:lnTo>
                  <a:lnTo>
                    <a:pt x="607695" y="470535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6" name="pl22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9EM4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HKgAA2RYAAGIwAAC/GgAAAAAAACYAAAAIAAAA//////////8="/>
                </a:ext>
              </a:extLst>
            </p:cNvSpPr>
            <p:nvPr/>
          </p:nvSpPr>
          <p:spPr>
            <a:xfrm>
              <a:off x="6953885" y="3714115"/>
              <a:ext cx="911225" cy="633730"/>
            </a:xfrm>
            <a:custGeom>
              <a:avLst/>
              <a:gdLst/>
              <a:ahLst/>
              <a:cxnLst/>
              <a:rect l="0" t="0" r="911225" b="633730"/>
              <a:pathLst>
                <a:path w="911225" h="633730">
                  <a:moveTo>
                    <a:pt x="0" y="633730"/>
                  </a:moveTo>
                  <a:lnTo>
                    <a:pt x="0" y="0"/>
                  </a:lnTo>
                  <a:lnTo>
                    <a:pt x="911225" y="0"/>
                  </a:lnTo>
                  <a:lnTo>
                    <a:pt x="911225" y="163336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5" name="pl23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frJwU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KJwAA/hIAAJQtAAC/GgAAAAAAACYAAAAIAAAA//////////8="/>
                </a:ext>
              </a:extLst>
            </p:cNvSpPr>
            <p:nvPr/>
          </p:nvSpPr>
          <p:spPr>
            <a:xfrm>
              <a:off x="6346190" y="3087370"/>
              <a:ext cx="1062990" cy="1260475"/>
            </a:xfrm>
            <a:custGeom>
              <a:avLst/>
              <a:gdLst/>
              <a:ahLst/>
              <a:cxnLst/>
              <a:rect l="0" t="0" r="1062990" b="1260475"/>
              <a:pathLst>
                <a:path w="1062990" h="1260475">
                  <a:moveTo>
                    <a:pt x="0" y="1260475"/>
                  </a:moveTo>
                  <a:lnTo>
                    <a:pt x="0" y="0"/>
                  </a:lnTo>
                  <a:lnTo>
                    <a:pt x="1062990" y="0"/>
                  </a:lnTo>
                  <a:lnTo>
                    <a:pt x="1062990" y="626748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4" name="pl24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E1BQI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vIQAAohEAAE8qAABLFAAAAAAAACYAAAAIAAAA//////////8="/>
                </a:ext>
              </a:extLst>
            </p:cNvSpPr>
            <p:nvPr/>
          </p:nvSpPr>
          <p:spPr>
            <a:xfrm>
              <a:off x="5434965" y="2866390"/>
              <a:ext cx="1442720" cy="432435"/>
            </a:xfrm>
            <a:custGeom>
              <a:avLst/>
              <a:gdLst/>
              <a:ahLst/>
              <a:cxnLst/>
              <a:rect l="0" t="0" r="1442720" b="432435"/>
              <a:pathLst>
                <a:path w="1442720" h="432435">
                  <a:moveTo>
                    <a:pt x="0" y="432435"/>
                  </a:moveTo>
                  <a:lnTo>
                    <a:pt x="0" y="0"/>
                  </a:lnTo>
                  <a:lnTo>
                    <a:pt x="1442720" y="0"/>
                  </a:lnTo>
                  <a:lnTo>
                    <a:pt x="1442720" y="220901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3" name="pl25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+++24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UGwAALg8AAN8lAAC/GgAAAAAAACYAAAAIAAAA//////////8="/>
                </a:ext>
              </a:extLst>
            </p:cNvSpPr>
            <p:nvPr/>
          </p:nvSpPr>
          <p:spPr>
            <a:xfrm>
              <a:off x="4523740" y="2467610"/>
              <a:ext cx="1632585" cy="1880235"/>
            </a:xfrm>
            <a:custGeom>
              <a:avLst/>
              <a:gdLst/>
              <a:ahLst/>
              <a:cxnLst/>
              <a:rect l="0" t="0" r="1632585" b="1880235"/>
              <a:pathLst>
                <a:path w="1632585" h="1880235">
                  <a:moveTo>
                    <a:pt x="0" y="1880235"/>
                  </a:moveTo>
                  <a:lnTo>
                    <a:pt x="0" y="0"/>
                  </a:lnTo>
                  <a:lnTo>
                    <a:pt x="1632585" y="0"/>
                  </a:lnTo>
                  <a:lnTo>
                    <a:pt x="1632585" y="398768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2" name="pl26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E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2DwAAhwcAANkgAAAIEQAAAAAAACYAAAAIAAAA//////////8="/>
                </a:ext>
              </a:extLst>
            </p:cNvSpPr>
            <p:nvPr/>
          </p:nvSpPr>
          <p:spPr>
            <a:xfrm>
              <a:off x="2472690" y="1223645"/>
              <a:ext cx="2867025" cy="1544955"/>
            </a:xfrm>
            <a:custGeom>
              <a:avLst/>
              <a:gdLst/>
              <a:ahLst/>
              <a:cxnLst/>
              <a:rect l="0" t="0" r="2867025" b="1544955"/>
              <a:pathLst>
                <a:path w="2867025" h="1544955">
                  <a:moveTo>
                    <a:pt x="0" y="1544955"/>
                  </a:moveTo>
                  <a:lnTo>
                    <a:pt x="0" y="0"/>
                  </a:lnTo>
                  <a:lnTo>
                    <a:pt x="2867025" y="0"/>
                  </a:lnTo>
                  <a:lnTo>
                    <a:pt x="2867025" y="1244388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1" name="pl27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/BwAAIAcAAH8HAADyFwAAAAAAACYAAAAIAAAA//////////8="/>
                </a:ext>
              </a:extLst>
            </p:cNvSpPr>
            <p:nvPr/>
          </p:nvSpPr>
          <p:spPr>
            <a:xfrm>
              <a:off x="1218565" y="1158240"/>
              <a:ext cx="0" cy="2734310"/>
            </a:xfrm>
            <a:custGeom>
              <a:avLst/>
              <a:gdLst/>
              <a:ahLst/>
              <a:cxnLst/>
              <a:rect l="0" t="0" r="0" b="2734310"/>
              <a:pathLst>
                <a:path w="0" h="2734310">
                  <a:moveTo>
                    <a:pt x="0" y="273431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0" name="pl28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8hcAAH8HAADyFwAAAAAAACYAAAAIAAAA//////////8="/>
                </a:ext>
              </a:extLst>
            </p:cNvSpPr>
            <p:nvPr/>
          </p:nvSpPr>
          <p:spPr>
            <a:xfrm>
              <a:off x="1127125" y="3892550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9" name="pl29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JBUAAH8HAAAkFQAAAAAAACYAAAAIAAAA//////////8="/>
                </a:ext>
              </a:extLst>
            </p:cNvSpPr>
            <p:nvPr/>
          </p:nvSpPr>
          <p:spPr>
            <a:xfrm>
              <a:off x="1127125" y="3436620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8" name="pl30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VhIAAH8HAABWEgAAAAAAACYAAAAIAAAA//////////8="/>
                </a:ext>
              </a:extLst>
            </p:cNvSpPr>
            <p:nvPr/>
          </p:nvSpPr>
          <p:spPr>
            <a:xfrm>
              <a:off x="1127125" y="2980690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7" name="pl31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iQ8AAH8HAACJDwAAAAAAACYAAAAIAAAA//////////8="/>
                </a:ext>
              </a:extLst>
            </p:cNvSpPr>
            <p:nvPr/>
          </p:nvSpPr>
          <p:spPr>
            <a:xfrm>
              <a:off x="1127125" y="2525395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6" name="pl32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uwwAAH8HAAC7DAAAAAAAACYAAAAIAAAA//////////8="/>
                </a:ext>
              </a:extLst>
            </p:cNvSpPr>
            <p:nvPr/>
          </p:nvSpPr>
          <p:spPr>
            <a:xfrm>
              <a:off x="1127125" y="2069465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5" name="pl33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7QkAAH8HAADtCQAAAAAAACYAAAAIAAAA//////////8="/>
                </a:ext>
              </a:extLst>
            </p:cNvSpPr>
            <p:nvPr/>
          </p:nvSpPr>
          <p:spPr>
            <a:xfrm>
              <a:off x="1127125" y="1613535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4" name="pl34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IAcAAH8HAAAgBwAAAAAAACYAAAAIAAAA//////////8="/>
                </a:ext>
              </a:extLst>
            </p:cNvSpPr>
            <p:nvPr/>
          </p:nvSpPr>
          <p:spPr>
            <a:xfrm>
              <a:off x="1127125" y="1158240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3" name="tx35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KRcAACUGAAC6GAAAACAAACYAAAAIAAAA//////////8="/>
                </a:ext>
              </a:extLst>
            </p:cNvSpPr>
            <p:nvPr/>
          </p:nvSpPr>
          <p:spPr>
            <a:xfrm rot="16200000">
              <a:off x="817880" y="3837940"/>
              <a:ext cx="254635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100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12" name="tx36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XBQAACUGAADsFQAAACAAACYAAAAIAAAA//////////8="/>
                </a:ext>
              </a:extLst>
            </p:cNvSpPr>
            <p:nvPr/>
          </p:nvSpPr>
          <p:spPr>
            <a:xfrm rot="16200000">
              <a:off x="817880" y="3382645"/>
              <a:ext cx="254000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200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11" name="tx37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jhEAACUGAAAeEwAAACAAACYAAAAIAAAA//////////8="/>
                </a:ext>
              </a:extLst>
            </p:cNvSpPr>
            <p:nvPr/>
          </p:nvSpPr>
          <p:spPr>
            <a:xfrm rot="16200000">
              <a:off x="817880" y="2926715"/>
              <a:ext cx="254000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300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10" name="tx38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wA4AACUGAABREAAAACAAACYAAAAIAAAA//////////8="/>
                </a:ext>
              </a:extLst>
            </p:cNvSpPr>
            <p:nvPr/>
          </p:nvSpPr>
          <p:spPr>
            <a:xfrm rot="16200000">
              <a:off x="817880" y="2470785"/>
              <a:ext cx="254635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400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9" name="tx39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8wsAACUGAACDDQAAACAAACYAAAAIAAAA//////////8="/>
                </a:ext>
              </a:extLst>
            </p:cNvSpPr>
            <p:nvPr/>
          </p:nvSpPr>
          <p:spPr>
            <a:xfrm rot="16200000">
              <a:off x="817880" y="2015490"/>
              <a:ext cx="254000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500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8" name="tx40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JQkAACUGAAC1CgAAACAAACYAAAAIAAAA//////////8="/>
                </a:ext>
              </a:extLst>
            </p:cNvSpPr>
            <p:nvPr/>
          </p:nvSpPr>
          <p:spPr>
            <a:xfrm rot="16200000">
              <a:off x="817880" y="1559560"/>
              <a:ext cx="254000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600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7" name="tx41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VwYAACUGAADoBwAAACAAACYAAAAIAAAA//////////8="/>
                </a:ext>
              </a:extLst>
            </p:cNvSpPr>
            <p:nvPr/>
          </p:nvSpPr>
          <p:spPr>
            <a:xfrm rot="16200000">
              <a:off x="817880" y="1103630"/>
              <a:ext cx="254635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700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6" name="tx42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oGAAAtQMAAPwiAAC8BAAAACAAACYAAAAIAAAA//////////8="/>
                </a:ext>
              </a:extLst>
            </p:cNvSpPr>
            <p:nvPr/>
          </p:nvSpPr>
          <p:spPr>
            <a:xfrm>
              <a:off x="3967480" y="602615"/>
              <a:ext cx="1719580" cy="1670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435" b="1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Cluster Dendrogram</a:t>
              </a:r>
              <a:endParaRPr lang="es-ar" sz="1435" b="1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5" name="tx43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aGQAAgCIAAAoiAABgIwAAACAAACYAAAAIAAAA//////////8="/>
                </a:ext>
              </a:extLst>
            </p:cNvSpPr>
            <p:nvPr/>
          </p:nvSpPr>
          <p:spPr>
            <a:xfrm>
              <a:off x="4121150" y="5608320"/>
              <a:ext cx="1412240" cy="142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hclust (*, "complete")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4" name="tx44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CRHQAAJiIAANMdAABAIgAAACAAACYAAAAIAAAA//////////8="/>
                </a:ext>
              </a:extLst>
            </p:cNvSpPr>
            <p:nvPr/>
          </p:nvSpPr>
          <p:spPr>
            <a:xfrm>
              <a:off x="4806315" y="5551170"/>
              <a:ext cx="41910" cy="165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.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" name="tx45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AFAwAA9xAAAOUDAACsEwAAACAAACYAAAAIAAAA//////////8="/>
                </a:ext>
              </a:extLst>
            </p:cNvSpPr>
            <p:nvPr/>
          </p:nvSpPr>
          <p:spPr>
            <a:xfrm rot="16200000">
              <a:off x="342265" y="2906395"/>
              <a:ext cx="440055" cy="142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Height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</p:grpSp>
      <p:sp>
        <p:nvSpPr>
          <p:cNvPr id="46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Hierarchical clustering of the months of the year according to the standard deviation of each PC scaled by it's variance.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3RwR4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Standard deviation (scaled by their variance) of each PC for each month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sBIPs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Standard deviation of each PC for each month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ME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(standarized) Regression between PCs and gh.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w0re8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Regression between PCs and Psi.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Zonal anomaly of regression between PCs and Psi.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Regression of standarized PC with antarctic sea ice concentrations (shaded) and regression of standarized PC with SLP (contours).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kdUlI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First 2 EOFs of antarctic sea ice concentration for each season (shaded) and regression of standarized PC (of geopotential) with 200hPa geopotential height (contours)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G+ZNs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Mean sea ice concentration at the east of 90°W vs. at the west.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zT9Ns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AAAAACYAAAAIAAAAAQAAAAAAAAA="/>
              </a:ext>
            </a:extLst>
          </p:cNvSpPr>
          <p:nvPr>
            <p:ph type="body" idx="4294967295"/>
          </p:nvPr>
        </p:nvSpPr>
        <p:spPr>
          <a:xfrm>
            <a:off x="468630" y="5949950"/>
            <a:ext cx="8351520" cy="719455"/>
          </a:xfrm>
        </p:spPr>
        <p:txBody>
          <a:bodyPr/>
          <a:lstStyle/>
          <a:p>
            <a:pPr>
              <a:defRPr lang="en-us"/>
            </a:pPr>
            <a:r>
              <a:t>Joit EOF of filtered geopotential height and antarctic sea ice concentration.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Wave 3 component of the geopotential field of each season at 200hPa.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Regression of standarized PC with SST.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B6RUo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Relationship between PC1 and PC2 with ONI anomalies.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Relationship between PC1 and PC2 and SAM.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V0twI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Relationship between 2 first EOFs and amplitude of wave 3. a) Monthly mean wave 3 amplitude as a function of PC1 and PC2; contours represent a smooth surface from data points b) Amplitude of monthly mean wave 3 amplitude as a function of PC1 and PC2 magnitude; line is a loess smooth.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khdJI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Relationship between 2 first EOFs and amplitude of wave 3. a) Monthly mean wave 3 amplitude as a function of PC1 and PC2; contours are a representation of the linear fit on the right. b) Amplitude of monthly mean wave 3 amplitude as function of the model prediction.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Relationship between wave 3 phase and angle betweenPC2 and PC1.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CBZAs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Phase of zonal wave 3 and value of PCs 1 to 2. The line is a loess smooth.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09PT4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Angle between PC1 and PC2 and Real and Imaginary part of wave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Mean wave 3 component of geopotential height between 65°S and 35°S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CoKjC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First 4 EOFs derived from the 200hPa detrended geopotential zonal anomaly field between 30°S and 80°S with zonal wave 1 filtered out. Erros bars represent the 95% cuantile range estimated via bootstrap.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Nmohw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EOFs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IZKZw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Fourier decomposition by latitude of each EOF.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Monthly mean values for each PC. Colors and shapes divide months into 5 'seasons'.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p1"/>
          <p:cNvGrpSpPr>
            <a:extLst>
              <a:ext uri="smNativeData">
                <pr:smNativeData xmlns:pr="smNativeData" val="SMDATA_7_LtkFWx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OICAAANAgAAQjYAALYjAAAQAAAAJgAAAAgAAAD/////AAAAAA=="/>
              </a:ext>
            </a:extLst>
          </p:cNvGrpSpPr>
          <p:nvPr/>
        </p:nvGrpSpPr>
        <p:grpSpPr>
          <a:xfrm>
            <a:off x="468630" y="333375"/>
            <a:ext cx="8351520" cy="5471795"/>
            <a:chOff x="468630" y="333375"/>
            <a:chExt cx="8351520" cy="5471795"/>
          </a:xfrm>
        </p:grpSpPr>
        <p:sp>
          <p:nvSpPr>
            <p:cNvPr id="45" name="rc3"/>
            <p:cNvSpPr>
              <a:extLst>
                <a:ext uri="smNativeData">
                  <pr:smNativeData xmlns:pr="smNativeData" val="SMDATA_13_LtkFWxMAAAAlAAAAZAAAAA0AAAAAkAAAAEgAAACQAAAASAAAAAAAAAAA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BAAAAAAAAAP///w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////AH9/fwDu7OEDzMzMAMDA/wB/f38AAAAAAAAAAAAAAAAAAAAAAAAAAAAhAAAAGAAAABQAAADiAgAADQIAAEI2AAC2IwAAAAAAACYAAAAIAAAA//////////8="/>
                </a:ext>
              </a:extLst>
            </p:cNvSpPr>
            <p:nvPr/>
          </p:nvSpPr>
          <p:spPr>
            <a:xfrm>
              <a:off x="468630" y="333375"/>
              <a:ext cx="8351520" cy="547179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44" name="tx4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CuCAAAhxsAAFUJAAAKHQAAACAAACYAAAAIAAAA//////////8="/>
                </a:ext>
              </a:extLst>
            </p:cNvSpPr>
            <p:nvPr/>
          </p:nvSpPr>
          <p:spPr>
            <a:xfrm rot="16200000">
              <a:off x="1341120" y="4544695"/>
              <a:ext cx="245745" cy="1060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Jun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43" name="tx5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A7DAAAhxsAABINAABNHQAAACAAACYAAAAIAAAA//////////8="/>
                </a:ext>
              </a:extLst>
            </p:cNvSpPr>
            <p:nvPr/>
          </p:nvSpPr>
          <p:spPr>
            <a:xfrm rot="16200000">
              <a:off x="1912620" y="4550410"/>
              <a:ext cx="288290" cy="136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May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42" name="tx6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AeEAAAhxsAAM8QAAC6HAAAACAAACYAAAAIAAAA//////////8="/>
                </a:ext>
              </a:extLst>
            </p:cNvSpPr>
            <p:nvPr/>
          </p:nvSpPr>
          <p:spPr>
            <a:xfrm rot="16200000">
              <a:off x="2578735" y="4516120"/>
              <a:ext cx="194945" cy="1123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Jul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41" name="pl7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hDAAA4xQAAJ0QAAC/GgAAAAAAACYAAAAIAAAA//////////8="/>
                </a:ext>
              </a:extLst>
            </p:cNvSpPr>
            <p:nvPr/>
          </p:nvSpPr>
          <p:spPr>
            <a:xfrm>
              <a:off x="2093595" y="3395345"/>
              <a:ext cx="607060" cy="952500"/>
            </a:xfrm>
            <a:custGeom>
              <a:avLst/>
              <a:gdLst/>
              <a:ahLst/>
              <a:cxnLst/>
              <a:rect l="0" t="0" r="607060" b="952500"/>
              <a:pathLst>
                <a:path w="607060" h="952500">
                  <a:moveTo>
                    <a:pt x="0" y="952500"/>
                  </a:moveTo>
                  <a:lnTo>
                    <a:pt x="0" y="0"/>
                  </a:lnTo>
                  <a:lnTo>
                    <a:pt x="607060" y="0"/>
                  </a:lnTo>
                  <a:lnTo>
                    <a:pt x="607060" y="95250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40" name="pl8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kCQAAOhIAAL8OAAC/GgAAAAAAACYAAAAIAAAA//////////8="/>
                </a:ext>
              </a:extLst>
            </p:cNvSpPr>
            <p:nvPr/>
          </p:nvSpPr>
          <p:spPr>
            <a:xfrm>
              <a:off x="1485900" y="2962910"/>
              <a:ext cx="911225" cy="1384935"/>
            </a:xfrm>
            <a:custGeom>
              <a:avLst/>
              <a:gdLst/>
              <a:ahLst/>
              <a:cxnLst/>
              <a:rect l="0" t="0" r="911225" b="1384935"/>
              <a:pathLst>
                <a:path w="911225" h="1384935">
                  <a:moveTo>
                    <a:pt x="0" y="1384935"/>
                  </a:moveTo>
                  <a:lnTo>
                    <a:pt x="0" y="0"/>
                  </a:lnTo>
                  <a:lnTo>
                    <a:pt x="911225" y="0"/>
                  </a:lnTo>
                  <a:lnTo>
                    <a:pt x="911225" y="432061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39" name="tx9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8o+nM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DkEwAAhxsAAIwUAAAyHQAAACAAACYAAAAIAAAA//////////8="/>
                </a:ext>
              </a:extLst>
            </p:cNvSpPr>
            <p:nvPr/>
          </p:nvSpPr>
          <p:spPr>
            <a:xfrm rot="16200000">
              <a:off x="3151505" y="4556760"/>
              <a:ext cx="271145" cy="1066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Nov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8" name="tx10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7AEVg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ChFwAAhxsAAEgYAAAyHQAAACAAACYAAAAIAAAA//////////8="/>
                </a:ext>
              </a:extLst>
            </p:cNvSpPr>
            <p:nvPr/>
          </p:nvSpPr>
          <p:spPr>
            <a:xfrm rot="16200000">
              <a:off x="3758565" y="4557395"/>
              <a:ext cx="271145" cy="10604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Dec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7" name="pl11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RUI4o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aFAAAeBIAABcYAAC/GgAAAAAAACYAAAAIAAAA//////////8="/>
                </a:ext>
              </a:extLst>
            </p:cNvSpPr>
            <p:nvPr/>
          </p:nvSpPr>
          <p:spPr>
            <a:xfrm>
              <a:off x="3308350" y="3002280"/>
              <a:ext cx="607695" cy="1345565"/>
            </a:xfrm>
            <a:custGeom>
              <a:avLst/>
              <a:gdLst/>
              <a:ahLst/>
              <a:cxnLst/>
              <a:rect l="0" t="0" r="607695" b="1345565"/>
              <a:pathLst>
                <a:path w="607695" h="1345565">
                  <a:moveTo>
                    <a:pt x="0" y="1345565"/>
                  </a:moveTo>
                  <a:lnTo>
                    <a:pt x="0" y="0"/>
                  </a:lnTo>
                  <a:lnTo>
                    <a:pt x="607695" y="0"/>
                  </a:lnTo>
                  <a:lnTo>
                    <a:pt x="607695" y="1345565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36" name="tx12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VGwAAhxsAAAUcAAAlHQAAACAAACYAAAAIAAAA//////////8="/>
                </a:ext>
              </a:extLst>
            </p:cNvSpPr>
            <p:nvPr/>
          </p:nvSpPr>
          <p:spPr>
            <a:xfrm rot="16200000">
              <a:off x="4367530" y="4550410"/>
              <a:ext cx="262890" cy="1117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Feb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5" name="tx13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/iGQE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AaHwAAhxsAAMIfAAAKHQAAACAAACYAAAAIAAAA//////////8="/>
                </a:ext>
              </a:extLst>
            </p:cNvSpPr>
            <p:nvPr/>
          </p:nvSpPr>
          <p:spPr>
            <a:xfrm rot="16200000">
              <a:off x="4986655" y="4544060"/>
              <a:ext cx="245745" cy="1066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Jan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4" name="tx14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DXIgAAhxsAAH8jAAAlHQAAACAAACYAAAAIAAAA//////////8="/>
                </a:ext>
              </a:extLst>
            </p:cNvSpPr>
            <p:nvPr/>
          </p:nvSpPr>
          <p:spPr>
            <a:xfrm rot="16200000">
              <a:off x="5585460" y="4552950"/>
              <a:ext cx="262890" cy="1066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Mar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3" name="pl15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QHwAAWhgAAE0jAAC/GgAAAAAAACYAAAAIAAAA//////////8="/>
                </a:ext>
              </a:extLst>
            </p:cNvSpPr>
            <p:nvPr/>
          </p:nvSpPr>
          <p:spPr>
            <a:xfrm>
              <a:off x="5130800" y="3958590"/>
              <a:ext cx="607695" cy="389255"/>
            </a:xfrm>
            <a:custGeom>
              <a:avLst/>
              <a:gdLst/>
              <a:ahLst/>
              <a:cxnLst/>
              <a:rect l="0" t="0" r="607695" b="389255"/>
              <a:pathLst>
                <a:path w="607695" h="389255">
                  <a:moveTo>
                    <a:pt x="0" y="389255"/>
                  </a:moveTo>
                  <a:lnTo>
                    <a:pt x="0" y="0"/>
                  </a:lnTo>
                  <a:lnTo>
                    <a:pt x="607695" y="0"/>
                  </a:lnTo>
                  <a:lnTo>
                    <a:pt x="607695" y="389255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32" name="pl16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UGwAA/BUAAG8hAAC/GgAAAAAAACYAAAAIAAAA//////////8="/>
                </a:ext>
              </a:extLst>
            </p:cNvSpPr>
            <p:nvPr/>
          </p:nvSpPr>
          <p:spPr>
            <a:xfrm>
              <a:off x="4523740" y="3573780"/>
              <a:ext cx="911225" cy="774065"/>
            </a:xfrm>
            <a:custGeom>
              <a:avLst/>
              <a:gdLst/>
              <a:ahLst/>
              <a:cxnLst/>
              <a:rect l="0" t="0" r="911225" b="774065"/>
              <a:pathLst>
                <a:path w="911225" h="774065">
                  <a:moveTo>
                    <a:pt x="0" y="774065"/>
                  </a:moveTo>
                  <a:lnTo>
                    <a:pt x="0" y="0"/>
                  </a:lnTo>
                  <a:lnTo>
                    <a:pt x="911225" y="0"/>
                  </a:lnTo>
                  <a:lnTo>
                    <a:pt x="911225" y="385064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31" name="tx17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lJgAAhxsAADsnAAAyHQAAACAAACYAAAAIAAAA//////////8="/>
                </a:ext>
              </a:extLst>
            </p:cNvSpPr>
            <p:nvPr/>
          </p:nvSpPr>
          <p:spPr>
            <a:xfrm rot="16200000">
              <a:off x="6174105" y="4542155"/>
              <a:ext cx="271145" cy="1358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Aug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0" name="tx18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AfKgAAhxsAAPgqAAAyHQAAACAAACYAAAAIAAAA//////////8="/>
                </a:ext>
              </a:extLst>
            </p:cNvSpPr>
            <p:nvPr/>
          </p:nvSpPr>
          <p:spPr>
            <a:xfrm rot="16200000">
              <a:off x="6780530" y="4541520"/>
              <a:ext cx="271145" cy="1377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Sep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29" name="tx19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DeLQAAhxsAALUuAAD9HAAAACAAACYAAAAIAAAA//////////8="/>
                </a:ext>
              </a:extLst>
            </p:cNvSpPr>
            <p:nvPr/>
          </p:nvSpPr>
          <p:spPr>
            <a:xfrm rot="16200000">
              <a:off x="7406005" y="4525010"/>
              <a:ext cx="237490" cy="136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Apr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28" name="tx20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DIMQAAhxsAAHIyAAD9HAAAACAAACYAAAAIAAAA//////////8="/>
                </a:ext>
              </a:extLst>
            </p:cNvSpPr>
            <p:nvPr/>
          </p:nvSpPr>
          <p:spPr>
            <a:xfrm rot="16200000">
              <a:off x="8027670" y="4539615"/>
              <a:ext cx="237490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Oct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27" name="pl21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DLgAAkhYAAEAyAAC/GgAAAAAAACYAAAAIAAAA//////////8="/>
                </a:ext>
              </a:extLst>
            </p:cNvSpPr>
            <p:nvPr/>
          </p:nvSpPr>
          <p:spPr>
            <a:xfrm>
              <a:off x="7560945" y="3669030"/>
              <a:ext cx="607695" cy="678815"/>
            </a:xfrm>
            <a:custGeom>
              <a:avLst/>
              <a:gdLst/>
              <a:ahLst/>
              <a:cxnLst/>
              <a:rect l="0" t="0" r="607695" b="678815"/>
              <a:pathLst>
                <a:path w="607695" h="678815">
                  <a:moveTo>
                    <a:pt x="0" y="678815"/>
                  </a:moveTo>
                  <a:lnTo>
                    <a:pt x="0" y="0"/>
                  </a:lnTo>
                  <a:lnTo>
                    <a:pt x="607695" y="0"/>
                  </a:lnTo>
                  <a:lnTo>
                    <a:pt x="607695" y="678815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6" name="pl22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HKgAAihUAAGIwAAC/GgAAAAAAACYAAAAIAAAA//////////8="/>
                </a:ext>
              </a:extLst>
            </p:cNvSpPr>
            <p:nvPr/>
          </p:nvSpPr>
          <p:spPr>
            <a:xfrm>
              <a:off x="6953885" y="3501390"/>
              <a:ext cx="911225" cy="846455"/>
            </a:xfrm>
            <a:custGeom>
              <a:avLst/>
              <a:gdLst/>
              <a:ahLst/>
              <a:cxnLst/>
              <a:rect l="0" t="0" r="911225" b="846455"/>
              <a:pathLst>
                <a:path w="911225" h="846455">
                  <a:moveTo>
                    <a:pt x="0" y="846455"/>
                  </a:moveTo>
                  <a:lnTo>
                    <a:pt x="0" y="0"/>
                  </a:lnTo>
                  <a:lnTo>
                    <a:pt x="911225" y="0"/>
                  </a:lnTo>
                  <a:lnTo>
                    <a:pt x="911225" y="167291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5" name="pl23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FO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KJwAAphQAAJQtAAC/GgAAAAAAACYAAAAIAAAA//////////8="/>
                </a:ext>
              </a:extLst>
            </p:cNvSpPr>
            <p:nvPr/>
          </p:nvSpPr>
          <p:spPr>
            <a:xfrm>
              <a:off x="6346190" y="3356610"/>
              <a:ext cx="1062990" cy="991235"/>
            </a:xfrm>
            <a:custGeom>
              <a:avLst/>
              <a:gdLst/>
              <a:ahLst/>
              <a:cxnLst/>
              <a:rect l="0" t="0" r="1062990" b="991235"/>
              <a:pathLst>
                <a:path w="1062990" h="991235">
                  <a:moveTo>
                    <a:pt x="0" y="991235"/>
                  </a:moveTo>
                  <a:lnTo>
                    <a:pt x="0" y="0"/>
                  </a:lnTo>
                  <a:lnTo>
                    <a:pt x="1062990" y="0"/>
                  </a:lnTo>
                  <a:lnTo>
                    <a:pt x="1062990" y="144929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4" name="pl24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BPw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ChHgAAdg8AAE8qAAD8FQAAAAAAACYAAAAIAAAA//////////8="/>
                </a:ext>
              </a:extLst>
            </p:cNvSpPr>
            <p:nvPr/>
          </p:nvSpPr>
          <p:spPr>
            <a:xfrm>
              <a:off x="4979035" y="2513330"/>
              <a:ext cx="1898650" cy="1060450"/>
            </a:xfrm>
            <a:custGeom>
              <a:avLst/>
              <a:gdLst/>
              <a:ahLst/>
              <a:cxnLst/>
              <a:rect l="0" t="0" r="1898650" b="1060450"/>
              <a:pathLst>
                <a:path w="1898650" h="1060450">
                  <a:moveTo>
                    <a:pt x="0" y="1060450"/>
                  </a:moveTo>
                  <a:lnTo>
                    <a:pt x="0" y="0"/>
                  </a:lnTo>
                  <a:lnTo>
                    <a:pt x="1898650" y="0"/>
                  </a:lnTo>
                  <a:lnTo>
                    <a:pt x="1898650" y="843488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3" name="pl25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HnGQE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A4FgAA7wsAAHgkAAB4EgAAAAAAACYAAAAIAAAA//////////8="/>
                </a:ext>
              </a:extLst>
            </p:cNvSpPr>
            <p:nvPr/>
          </p:nvSpPr>
          <p:spPr>
            <a:xfrm>
              <a:off x="3611880" y="1939925"/>
              <a:ext cx="2316480" cy="1062355"/>
            </a:xfrm>
            <a:custGeom>
              <a:avLst/>
              <a:gdLst/>
              <a:ahLst/>
              <a:cxnLst/>
              <a:rect l="0" t="0" r="2316480" b="1062355"/>
              <a:pathLst>
                <a:path w="2316480" h="1062355">
                  <a:moveTo>
                    <a:pt x="0" y="1062355"/>
                  </a:moveTo>
                  <a:lnTo>
                    <a:pt x="0" y="0"/>
                  </a:lnTo>
                  <a:lnTo>
                    <a:pt x="2316480" y="0"/>
                  </a:lnTo>
                  <a:lnTo>
                    <a:pt x="2316480" y="573423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2" name="pl26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xCwAAhwcAAFgdAAA6EgAAAAAAACYAAAAIAAAA//////////8="/>
                </a:ext>
              </a:extLst>
            </p:cNvSpPr>
            <p:nvPr/>
          </p:nvSpPr>
          <p:spPr>
            <a:xfrm>
              <a:off x="1941195" y="1223645"/>
              <a:ext cx="2828925" cy="1739265"/>
            </a:xfrm>
            <a:custGeom>
              <a:avLst/>
              <a:gdLst/>
              <a:ahLst/>
              <a:cxnLst/>
              <a:rect l="0" t="0" r="2828925" b="1739265"/>
              <a:pathLst>
                <a:path w="2828925" h="1739265">
                  <a:moveTo>
                    <a:pt x="0" y="1739265"/>
                  </a:moveTo>
                  <a:lnTo>
                    <a:pt x="0" y="0"/>
                  </a:lnTo>
                  <a:lnTo>
                    <a:pt x="2828925" y="0"/>
                  </a:lnTo>
                  <a:lnTo>
                    <a:pt x="2828925" y="716493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1" name="pl27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/BwAAqgYAAH8HAAC/GgAAAAAAACYAAAAIAAAA//////////8="/>
                </a:ext>
              </a:extLst>
            </p:cNvSpPr>
            <p:nvPr/>
          </p:nvSpPr>
          <p:spPr>
            <a:xfrm>
              <a:off x="1218565" y="1083310"/>
              <a:ext cx="0" cy="3264535"/>
            </a:xfrm>
            <a:custGeom>
              <a:avLst/>
              <a:gdLst/>
              <a:ahLst/>
              <a:cxnLst/>
              <a:rect l="0" t="0" r="0" b="3264535"/>
              <a:pathLst>
                <a:path w="0" h="3264535">
                  <a:moveTo>
                    <a:pt x="0" y="3264535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20" name="pl28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vxoAAH8HAAC/GgAAAAAAACYAAAAIAAAA//////////8="/>
                </a:ext>
              </a:extLst>
            </p:cNvSpPr>
            <p:nvPr/>
          </p:nvSpPr>
          <p:spPr>
            <a:xfrm>
              <a:off x="1127125" y="4347845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9" name="pl29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1RcAAH8HAADVFwAAAAAAACYAAAAIAAAA//////////8="/>
                </a:ext>
              </a:extLst>
            </p:cNvSpPr>
            <p:nvPr/>
          </p:nvSpPr>
          <p:spPr>
            <a:xfrm>
              <a:off x="1127125" y="3874135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8" name="pl30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6xQAAH8HAADrFAAAAAAAACYAAAAIAAAA//////////8="/>
                </a:ext>
              </a:extLst>
            </p:cNvSpPr>
            <p:nvPr/>
          </p:nvSpPr>
          <p:spPr>
            <a:xfrm>
              <a:off x="1127125" y="3400425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7" name="pl31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AhIAAH8HAAACEgAAAAAAACYAAAAIAAAA//////////8="/>
                </a:ext>
              </a:extLst>
            </p:cNvSpPr>
            <p:nvPr/>
          </p:nvSpPr>
          <p:spPr>
            <a:xfrm>
              <a:off x="1127125" y="2927350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6" name="pl32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xpZEY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GA8AAH8HAAAYDwAAAAAAACYAAAAIAAAA//////////8="/>
                </a:ext>
              </a:extLst>
            </p:cNvSpPr>
            <p:nvPr/>
          </p:nvSpPr>
          <p:spPr>
            <a:xfrm>
              <a:off x="1127125" y="2453640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5" name="pl33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NoaX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LgwAAH8HAAAuDAAAAAAAACYAAAAIAAAA//////////8="/>
                </a:ext>
              </a:extLst>
            </p:cNvSpPr>
            <p:nvPr/>
          </p:nvSpPr>
          <p:spPr>
            <a:xfrm>
              <a:off x="1127125" y="1979930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4" name="pl34"/>
            <p:cNvSpPr>
              <a:extLst>
                <a:ext uri="smNativeData">
                  <pr:smNativeData xmlns:pr="smNativeData" val="SMDATA_13_LtkFWxMAAAAlAAAACw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AFjgI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DvBgAARAkAAH8HAABECQAAAAAAACYAAAAIAAAA//////////8="/>
                </a:ext>
              </a:extLst>
            </p:cNvSpPr>
            <p:nvPr/>
          </p:nvSpPr>
          <p:spPr>
            <a:xfrm>
              <a:off x="1127125" y="1506220"/>
              <a:ext cx="91440" cy="0"/>
            </a:xfrm>
            <a:custGeom>
              <a:avLst/>
              <a:gdLst/>
              <a:ahLst/>
              <a:cxnLst/>
              <a:rect l="0" t="0" r="91440" b="0"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45720" rIns="91440" bIns="45720" numCol="1" anchor="t"/>
            <a:lstStyle/>
            <a:p>
              <a:pPr>
                <a:defRPr lang="es-ar"/>
              </a:pPr>
            </a:p>
          </p:txBody>
        </p:sp>
        <p:sp>
          <p:nvSpPr>
            <p:cNvPr id="13" name="tx35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DNgwI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fRoAACUGAAACGwAAACAAACYAAAAIAAAA//////////8="/>
                </a:ext>
              </a:extLst>
            </p:cNvSpPr>
            <p:nvPr/>
          </p:nvSpPr>
          <p:spPr>
            <a:xfrm rot="16200000">
              <a:off x="902335" y="4294505"/>
              <a:ext cx="84455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12" name="tx36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Z2eis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DRcAACUGAACeGAAAACAAACYAAAAIAAAA//////////8="/>
                </a:ext>
              </a:extLst>
            </p:cNvSpPr>
            <p:nvPr/>
          </p:nvSpPr>
          <p:spPr>
            <a:xfrm rot="16200000">
              <a:off x="817880" y="3820160"/>
              <a:ext cx="254635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200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11" name="tx37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DGhAI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IxQAACUGAAC0FQAAACAAACYAAAAIAAAA//////////8="/>
                </a:ext>
              </a:extLst>
            </p:cNvSpPr>
            <p:nvPr/>
          </p:nvSpPr>
          <p:spPr>
            <a:xfrm rot="16200000">
              <a:off x="817880" y="3346450"/>
              <a:ext cx="254635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400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10" name="tx38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AAAA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OREAACUGAADKEgAAACAAACYAAAAIAAAA//////////8="/>
                </a:ext>
              </a:extLst>
            </p:cNvSpPr>
            <p:nvPr/>
          </p:nvSpPr>
          <p:spPr>
            <a:xfrm rot="16200000">
              <a:off x="817880" y="2872740"/>
              <a:ext cx="254635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600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9" name="tx39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9yZy8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Tw4AACUGAADgDwAAACAAACYAAAAIAAAA//////////8="/>
                </a:ext>
              </a:extLst>
            </p:cNvSpPr>
            <p:nvPr/>
          </p:nvSpPr>
          <p:spPr>
            <a:xfrm rot="16200000">
              <a:off x="817880" y="2399030"/>
              <a:ext cx="254635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800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8" name="tx40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AgIC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IwsAACUGAAA5DQAAACAAACYAAAAIAAAA//////////8="/>
                </a:ext>
              </a:extLst>
            </p:cNvSpPr>
            <p:nvPr/>
          </p:nvSpPr>
          <p:spPr>
            <a:xfrm rot="16200000">
              <a:off x="775335" y="1925955"/>
              <a:ext cx="339090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1000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7" name="tx41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FydGU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7BQAAOQgAACUGAABPCgAAACAAACYAAAAIAAAA//////////8="/>
                </a:ext>
              </a:extLst>
            </p:cNvSpPr>
            <p:nvPr/>
          </p:nvSpPr>
          <p:spPr>
            <a:xfrm rot="16200000">
              <a:off x="775335" y="1452245"/>
              <a:ext cx="339090" cy="1079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1200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6" name="tx42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I4OTU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oGAAAtQMAAPwiAAC8BAAAACAAACYAAAAIAAAA//////////8="/>
                </a:ext>
              </a:extLst>
            </p:cNvSpPr>
            <p:nvPr/>
          </p:nvSpPr>
          <p:spPr>
            <a:xfrm>
              <a:off x="3967480" y="602615"/>
              <a:ext cx="1719580" cy="1670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435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435" b="1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Cluster Dendrogram</a:t>
              </a:r>
              <a:endParaRPr lang="es-ar" sz="1435" b="1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5" name="tx43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DY5NiI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BaGQAAgCIAAAoiAABgIwAAACAAACYAAAAIAAAA//////////8="/>
                </a:ext>
              </a:extLst>
            </p:cNvSpPr>
            <p:nvPr/>
          </p:nvSpPr>
          <p:spPr>
            <a:xfrm>
              <a:off x="4121150" y="5608320"/>
              <a:ext cx="1412240" cy="142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hclust (*, "complete")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4" name="tx44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N0U3Q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CRHQAAJiIAANMdAABAIgAAACAAACYAAAAIAAAA//////////8="/>
                </a:ext>
              </a:extLst>
            </p:cNvSpPr>
            <p:nvPr/>
          </p:nvSpPr>
          <p:spPr>
            <a:xfrm>
              <a:off x="4806315" y="5551170"/>
              <a:ext cx="41910" cy="165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.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  <p:sp>
          <p:nvSpPr>
            <p:cNvPr id="3" name="tx45"/>
            <p:cNvSpPr>
              <a:extLst>
                <a:ext uri="smNativeData">
                  <pr:smNativeData xmlns:pr="smNativeData" val="SMDATA_13_LtkF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HQ+4oAMAAAAEAAAAAAAAAAAAAAAAAAAAAAAAAAeAAAAaAAAAAAAAAAAAAAAAAAAAAAAAAAAAAAAECcAABAnAAAAAAAAAAAAAAAAAAAAAAAAAAAAAAAAAAAAAAAAAAAAABQAAAAAAAAAwMD/AAAAAABkAAAAMgAAAAAAAABkAAAAAAAAAH9/fwAKAAAAHwAAAFQAAABPgb0F////AQAAAAAAAAAAAAAAAAAAAAAAAAAAAAAAAAAAAAAAAAAAAAAAAH9/fwDu7OEDzMzMAMDA/wB/f38AAAAAAAAAAAAAAAAAAAAAAAAAAAAhAAAAGAAAABQAAAAFAwAA9xAAAOUDAACsEwAAACAAACYAAAAIAAAA//////////8="/>
                </a:ext>
              </a:extLst>
            </p:cNvSpPr>
            <p:nvPr/>
          </p:nvSpPr>
          <p:spPr>
            <a:xfrm rot="16200000">
              <a:off x="342265" y="2906395"/>
              <a:ext cx="440055" cy="142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0" tIns="0" rIns="0" bIns="0" numCol="1" anchor="ctr"/>
            <a:lstStyle/>
            <a:p>
              <a:pPr marL="0" marR="0" indent="0" algn="l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defRPr lang="es-ar"/>
              </a:pPr>
              <a:r>
                <a:rPr lang="es-ar" sz="1200">
                  <a:solidFill>
                    <a:srgbClr val="000000"/>
                  </a:solidFill>
                  <a:latin typeface="Arimo" pitchFamily="1" charset="0"/>
                  <a:ea typeface="Calibri" pitchFamily="2" charset="0"/>
                  <a:cs typeface="Arimo" pitchFamily="1" charset="0"/>
                </a:rPr>
                <a:t>Height</a:t>
              </a:r>
              <a:endParaRPr lang="es-ar" sz="1200">
                <a:solidFill>
                  <a:srgbClr val="000000"/>
                </a:solidFill>
                <a:latin typeface="Arimo" pitchFamily="1" charset="0"/>
                <a:ea typeface="Calibri" pitchFamily="2" charset="0"/>
                <a:cs typeface="Arimo" pitchFamily="1" charset="0"/>
              </a:endParaRPr>
            </a:p>
          </p:txBody>
        </p:sp>
      </p:grpSp>
      <p:sp>
        <p:nvSpPr>
          <p:cNvPr id="46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Hierarchical clustering of the months of the year according to the mean value of each PC scaled by it's variance.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extLst>
              <a:ext uri="smNativeData">
                <pr:smNativeData xmlns:pr="smNativeData" val="SMDATA_15_LtkF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4gIAAA0CAABCNgAAti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33375"/>
            <a:ext cx="8351520" cy="5471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LtkFWxMAAAAlAAAAZA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C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DiAgAAmiQAAEI2AAAHKQAAEAAAACYAAAAIAAAAAAAAAAAAAAA="/>
              </a:ext>
            </a:extLst>
          </p:cNvSpPr>
          <p:nvPr>
            <p:ph type="body" idx="4294967295"/>
          </p:nvPr>
        </p:nvSpPr>
        <p:spPr/>
        <p:txBody>
          <a:bodyPr/>
          <a:lstStyle/>
          <a:p>
            <a:pPr>
              <a:defRPr lang="en-us"/>
            </a:pPr>
            <a:r>
              <a:t>Monthly standard deviation for each PC. Colors and shapes divide months into 5 'seasons'.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elio</dc:creator>
  <cp:keywords/>
  <dc:description/>
  <cp:lastModifiedBy>elio</cp:lastModifiedBy>
  <cp:revision>0</cp:revision>
  <dcterms:created xsi:type="dcterms:W3CDTF">2018-05-21T13:58:13Z</dcterms:created>
  <dcterms:modified xsi:type="dcterms:W3CDTF">2018-05-23T21:12:14Z</dcterms:modified>
</cp:coreProperties>
</file>